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5F54-F72F-42C0-B3D2-701D2916EEF6}" type="datetimeFigureOut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8B87-91D0-4AFA-AEA1-50CB3DFBD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68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5F54-F72F-42C0-B3D2-701D2916EEF6}" type="datetimeFigureOut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8B87-91D0-4AFA-AEA1-50CB3DFBD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22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5F54-F72F-42C0-B3D2-701D2916EEF6}" type="datetimeFigureOut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8B87-91D0-4AFA-AEA1-50CB3DFBD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21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5F54-F72F-42C0-B3D2-701D2916EEF6}" type="datetimeFigureOut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8B87-91D0-4AFA-AEA1-50CB3DFBD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00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5F54-F72F-42C0-B3D2-701D2916EEF6}" type="datetimeFigureOut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8B87-91D0-4AFA-AEA1-50CB3DFBD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51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5F54-F72F-42C0-B3D2-701D2916EEF6}" type="datetimeFigureOut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8B87-91D0-4AFA-AEA1-50CB3DFBD13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95F54-F72F-42C0-B3D2-701D2916EEF6}" type="datetimeFigureOut">
              <a:rPr lang="zh-TW" altLang="en-US" smtClean="0"/>
              <a:t>2026/2/2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98B87-91D0-4AFA-AEA1-50CB3DFBD13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7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50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855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74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15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9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61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464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Sandy Chen 陳儀珊</dc:creator>
  <cp:lastModifiedBy>Sandy Chen 陳儀珊</cp:lastModifiedBy>
  <cp:revision>1</cp:revision>
  <dcterms:created xsi:type="dcterms:W3CDTF">2026-02-02T08:28:57Z</dcterms:created>
  <dcterms:modified xsi:type="dcterms:W3CDTF">2026-02-02T08:29:38Z</dcterms:modified>
</cp:coreProperties>
</file>